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0cc024a2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0cc024a2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0cc024a2e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0cc024a2e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cc024a2e8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cc024a2e8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0cc024a2e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0cc024a2e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10cc024a2e8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10cc024a2e8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0cc024a2e8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10cc024a2e8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cc024a2e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cc024a2e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Why we need Racism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184313" y="3710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 (of many) Final Fantasy antagonists that are better than </a:t>
            </a:r>
            <a:r>
              <a:rPr lang="de" sz="2750"/>
              <a:t>Sephiroth</a:t>
            </a:r>
            <a:endParaRPr sz="2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18250" y="1122875"/>
            <a:ext cx="3312250" cy="3814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eriod"/>
            </a:pPr>
            <a:r>
              <a:rPr lang="de"/>
              <a:t>Kefka</a:t>
            </a:r>
            <a:endParaRPr/>
          </a:p>
        </p:txBody>
      </p:sp>
      <p:sp>
        <p:nvSpPr>
          <p:cNvPr id="68" name="Google Shape;68;p15"/>
          <p:cNvSpPr txBox="1"/>
          <p:nvPr>
            <p:ph idx="1" type="body"/>
          </p:nvPr>
        </p:nvSpPr>
        <p:spPr>
          <a:xfrm>
            <a:off x="311700" y="11327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literally</a:t>
            </a:r>
            <a:r>
              <a:rPr lang="de"/>
              <a:t> crazy (with backstory)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just wants to destroy stuff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Chad </a:t>
            </a:r>
            <a:r>
              <a:rPr lang="de"/>
              <a:t>attitude</a:t>
            </a:r>
            <a:r>
              <a:rPr lang="de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iconic laugh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Become god of magic and destroyed the entire world 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9500" y="152400"/>
            <a:ext cx="3024188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2788" y="108000"/>
            <a:ext cx="4088843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Cloud of Darkness</a:t>
            </a:r>
            <a:endParaRPr/>
          </a:p>
        </p:txBody>
      </p:sp>
      <p:sp>
        <p:nvSpPr>
          <p:cNvPr id="80" name="Google Shape;8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- </a:t>
            </a:r>
            <a:r>
              <a:rPr lang="de"/>
              <a:t>Is </a:t>
            </a:r>
            <a:r>
              <a:rPr lang="de"/>
              <a:t>Beautiful</a:t>
            </a:r>
            <a:r>
              <a:rPr lang="de"/>
              <a:t>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- </a:t>
            </a:r>
            <a:r>
              <a:rPr lang="de"/>
              <a:t>Emissary</a:t>
            </a:r>
            <a:r>
              <a:rPr lang="de"/>
              <a:t> of Void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- Timeless and eternal entity who will always exist to consume the world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de"/>
              <a:t>- defeating it </a:t>
            </a:r>
            <a:r>
              <a:rPr lang="de"/>
              <a:t>merely</a:t>
            </a:r>
            <a:r>
              <a:rPr lang="de"/>
              <a:t> sends it to sleep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de"/>
              <a:t>- </a:t>
            </a:r>
            <a:r>
              <a:rPr lang="de"/>
              <a:t>actually</a:t>
            </a:r>
            <a:r>
              <a:rPr lang="de"/>
              <a:t> killed the </a:t>
            </a:r>
            <a:r>
              <a:rPr lang="de"/>
              <a:t>Heroes</a:t>
            </a:r>
            <a:r>
              <a:rPr lang="de"/>
              <a:t> of Light (the Protagonists)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0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Google Shape;8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325" y="236225"/>
            <a:ext cx="4422594" cy="48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9319" y="186925"/>
            <a:ext cx="3483864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311700" y="4154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de"/>
              <a:t>3. Kuja</a:t>
            </a:r>
            <a:endParaRPr/>
          </a:p>
        </p:txBody>
      </p:sp>
      <p:sp>
        <p:nvSpPr>
          <p:cNvPr id="92" name="Google Shape;9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Fabulous and elegant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Knows how to create Black Mages </a:t>
            </a:r>
            <a:r>
              <a:rPr lang="de"/>
              <a:t>artificially</a:t>
            </a:r>
            <a:r>
              <a:rPr lang="de"/>
              <a:t>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Controls</a:t>
            </a:r>
            <a:r>
              <a:rPr lang="de"/>
              <a:t> Silver dragons and a </a:t>
            </a:r>
            <a:r>
              <a:rPr lang="de"/>
              <a:t>literal</a:t>
            </a:r>
            <a:r>
              <a:rPr lang="de"/>
              <a:t> Divine Dragon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Angel of Death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Never got defeated by the good guys (last fight ends in a draw)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de"/>
              <a:t>never developed human emotions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550" y="191850"/>
            <a:ext cx="3338169" cy="483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1469" y="240700"/>
            <a:ext cx="2687123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